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06" autoAdjust="0"/>
  </p:normalViewPr>
  <p:slideViewPr>
    <p:cSldViewPr snapToGrid="0">
      <p:cViewPr>
        <p:scale>
          <a:sx n="75" d="100"/>
          <a:sy n="75" d="100"/>
        </p:scale>
        <p:origin x="1224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5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21/09/2025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5.wdp"/><Relationship Id="rId3" Type="http://schemas.openxmlformats.org/officeDocument/2006/relationships/image" Target="../media/image19.jpeg"/><Relationship Id="rId7" Type="http://schemas.microsoft.com/office/2007/relationships/hdphoto" Target="../media/hdphoto2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.jpeg"/><Relationship Id="rId18" Type="http://schemas.openxmlformats.org/officeDocument/2006/relationships/image" Target="../media/image22.png"/><Relationship Id="rId3" Type="http://schemas.openxmlformats.org/officeDocument/2006/relationships/image" Target="../media/image31.jpe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.jpe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13.jpeg"/><Relationship Id="rId19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microsoft.com/office/2007/relationships/hdphoto" Target="../media/hdphoto7.wdp"/><Relationship Id="rId1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1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4" y="2243845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3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9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5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6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7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5" y="1676071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61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5" y="4018939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5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51" y="3570245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7" y="4165564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9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4" y="5637403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5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7" y="2875323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6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30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42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7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7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2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3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10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8" y="6174713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60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5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2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3" y="2970326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2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8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3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71" y="4548002"/>
            <a:ext cx="6481969" cy="2735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8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7" y="6370927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4" y="6784362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10" y="6710750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4" y="5707005"/>
            <a:ext cx="2995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5" y="1861324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4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6" y="2275829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4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4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8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6" y="3993772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5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82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9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5" y="3738070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3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3" y="1148612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3" y="786963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9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7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2" y="1857852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4" y="2945508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3" y="1716583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5" y="3343448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3" y="5481519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7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1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2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5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9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71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0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7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7" y="1021614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6" y="1554889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8" y="1718317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4" y="1346231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4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9" y="807328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31" y="979915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6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62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61" y="274620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9" y="1972331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12" y="2092964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4" y="2742864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01E4-541F-4946-EBF5-B3D36C38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D0BDC10C-237A-4B4A-B2A3-99A40BAD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2356790-15F2-1394-E2D8-B04440989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A6ED22-BA46-2B9E-86C1-8D240DC592BF}"/>
              </a:ext>
            </a:extLst>
          </p:cNvPr>
          <p:cNvGrpSpPr/>
          <p:nvPr/>
        </p:nvGrpSpPr>
        <p:grpSpPr>
          <a:xfrm>
            <a:off x="294292" y="3429000"/>
            <a:ext cx="2213137" cy="1826454"/>
            <a:chOff x="283322" y="315790"/>
            <a:chExt cx="2213137" cy="182645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8120FFC-3802-6131-1401-E3B7868F3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1" t="5966" r="10839" b="14648"/>
            <a:stretch>
              <a:fillRect/>
            </a:stretch>
          </p:blipFill>
          <p:spPr bwMode="auto">
            <a:xfrm>
              <a:off x="289665" y="315790"/>
              <a:ext cx="2202709" cy="15549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7D465-E567-576D-5506-5395D0BC7E57}"/>
                </a:ext>
              </a:extLst>
            </p:cNvPr>
            <p:cNvSpPr txBox="1"/>
            <p:nvPr/>
          </p:nvSpPr>
          <p:spPr>
            <a:xfrm>
              <a:off x="283322" y="1880634"/>
              <a:ext cx="2213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6508E5-07AA-8C4F-4DF0-28CA2C5A6F86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FFB9241-B6F3-964B-0D8F-4DF0B386A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F894A75-E91D-B87D-D07C-F6BAE98EE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85405E-4F43-C556-2004-B3E6EBEA29B9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Point Cloud Projection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38BA30-EF46-A4CC-BDEE-962BEDA5CB8A}"/>
              </a:ext>
            </a:extLst>
          </p:cNvPr>
          <p:cNvGrpSpPr/>
          <p:nvPr/>
        </p:nvGrpSpPr>
        <p:grpSpPr>
          <a:xfrm>
            <a:off x="3200770" y="3298194"/>
            <a:ext cx="2155825" cy="1695650"/>
            <a:chOff x="3082925" y="184984"/>
            <a:chExt cx="2155825" cy="16956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E05FD-2C2F-EC87-C693-512A7C5C2F8E}"/>
                </a:ext>
              </a:extLst>
            </p:cNvPr>
            <p:cNvSpPr txBox="1"/>
            <p:nvPr/>
          </p:nvSpPr>
          <p:spPr>
            <a:xfrm>
              <a:off x="3082925" y="1619024"/>
              <a:ext cx="2155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E57E3C1-5537-E40F-AA67-F7388FC14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DB914AC1-23EF-301E-6C18-847A059B3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5F7A0B-5604-613D-938A-7C3C3B4624C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B3F6FF11-6032-395D-65C5-7DF84187CA46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1ACB42-57FE-2A1E-9824-FE97EB08DB5E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91630B9-EDFE-9CF3-269B-CAB7FA7FCA5D}"/>
              </a:ext>
            </a:extLst>
          </p:cNvPr>
          <p:cNvCxnSpPr/>
          <p:nvPr/>
        </p:nvCxnSpPr>
        <p:spPr>
          <a:xfrm>
            <a:off x="2615976" y="421582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7DBE31-548E-1D9C-04F6-3A1C7E5A88FB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B1224-5162-8865-03A1-F69A3D4841D8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7598E-4B97-92C5-9582-59126C1CD3C0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2301F174-D8AC-573E-578F-B32E23496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0136A1AB-C65C-42AE-5A4D-CBD7B1396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85FDCE1-3AD5-0693-C87E-38DCEC33685B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43A980-81DF-7A01-EE44-3B8523850765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CEBF5-C820-AB92-C26E-9B2039E1A8AB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EE00130E-A98B-F78B-79B9-428B93BA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CF6F3-CF18-EE39-09A5-F5C119562687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421D1-B5DC-A4A1-E206-C79B39623DC0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643A3-956E-885C-6488-EFB8373E29ED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D4B94-0CCE-8D6F-B8EA-DA88C66612D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5D2D-6181-79A5-EBAE-87E8338448BE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F4701A-3892-EA38-76D6-9D3E90031B0F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921BC-DE20-51A0-D66A-28563BCC98D8}"/>
              </a:ext>
            </a:extLst>
          </p:cNvPr>
          <p:cNvCxnSpPr>
            <a:cxnSpLocks/>
          </p:cNvCxnSpPr>
          <p:nvPr/>
        </p:nvCxnSpPr>
        <p:spPr>
          <a:xfrm>
            <a:off x="5471468" y="4214044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2DDD3-6069-CFC8-A900-29DB6B8E9AC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1FB28746-2E05-CCC0-F0AD-124DC3CB7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1445-307D-764E-C2BA-AC06DB0B95C7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4D94-5934-753A-0E44-DBFA0CFC44AA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Selective Spectrogram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0F10063B-3B70-DFFE-B1BC-C3B74006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4278682" y="1403912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6275-325E-0114-F003-B0AE7DA8AE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AE6C54-F1EA-DF6E-64D2-5053D4995A05}"/>
              </a:ext>
            </a:extLst>
          </p:cNvPr>
          <p:cNvCxnSpPr>
            <a:cxnSpLocks/>
          </p:cNvCxnSpPr>
          <p:nvPr/>
        </p:nvCxnSpPr>
        <p:spPr>
          <a:xfrm flipH="1">
            <a:off x="5484972" y="2184549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2131B1C3-2A13-2DB9-7860-88588FE4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1400860" y="5514655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1FE39D-280D-C8CC-1638-793DE90187BD}"/>
              </a:ext>
            </a:extLst>
          </p:cNvPr>
          <p:cNvCxnSpPr>
            <a:cxnSpLocks/>
          </p:cNvCxnSpPr>
          <p:nvPr/>
        </p:nvCxnSpPr>
        <p:spPr>
          <a:xfrm flipV="1">
            <a:off x="2208517" y="4811029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BEE67B-9490-D575-B5AE-AA41E68DC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7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918582-EC8B-C3DD-7EF8-F0F26D2E2A83}"/>
              </a:ext>
            </a:extLst>
          </p:cNvPr>
          <p:cNvCxnSpPr/>
          <p:nvPr/>
        </p:nvCxnSpPr>
        <p:spPr>
          <a:xfrm>
            <a:off x="2639654" y="6357681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E6CA64-44DE-DC07-1BC5-5733467BCAB6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D4BBD6-AAE3-5179-900A-3C1BE3752A24}"/>
              </a:ext>
            </a:extLst>
          </p:cNvPr>
          <p:cNvCxnSpPr>
            <a:cxnSpLocks/>
          </p:cNvCxnSpPr>
          <p:nvPr/>
        </p:nvCxnSpPr>
        <p:spPr>
          <a:xfrm>
            <a:off x="5484972" y="4619073"/>
            <a:ext cx="782234" cy="831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D99C46-642A-5BC1-9ACC-962AA738C8B5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716FF-56EC-46A3-3999-0091850D2460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4020A-B2C5-AB1B-8DAC-C68E6C4830AB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720D89-598B-044E-6310-0C2869F4B31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ED717-3E93-0FBA-D41E-D497DB7C744C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D149E0-97F1-E134-63B8-AA65E1DA5797}"/>
              </a:ext>
            </a:extLst>
          </p:cNvPr>
          <p:cNvCxnSpPr/>
          <p:nvPr/>
        </p:nvCxnSpPr>
        <p:spPr>
          <a:xfrm>
            <a:off x="5347674" y="841307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B7B838-A478-A816-B5B1-D1F29F532E86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4A661-34CC-B47F-376F-BD4F1BCB3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AE28C-A72F-049C-FF06-70476E588106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BC284-6FA3-F9B0-A866-CB215F9E59F4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6F2C0-193F-BB2F-33CA-90531DACDABA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10" descr="SIM808 GPS-GSM-GPRS Module – Future Electronics Egypt">
            <a:extLst>
              <a:ext uri="{FF2B5EF4-FFF2-40B4-BE49-F238E27FC236}">
                <a16:creationId xmlns:a16="http://schemas.microsoft.com/office/drawing/2014/main" id="{5EC96BC1-7D5F-842E-134C-76538918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755872" y="9593439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725</TotalTime>
  <Words>400</Words>
  <Application>Microsoft Office PowerPoint</Application>
  <PresentationFormat>Widescreen</PresentationFormat>
  <Paragraphs>107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D'Souza</dc:creator>
  <cp:lastModifiedBy>Jason D'Souza</cp:lastModifiedBy>
  <cp:revision>6</cp:revision>
  <dcterms:created xsi:type="dcterms:W3CDTF">2025-09-07T17:35:45Z</dcterms:created>
  <dcterms:modified xsi:type="dcterms:W3CDTF">2025-09-21T11:16:30Z</dcterms:modified>
</cp:coreProperties>
</file>